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11" r:id="rId2"/>
    <p:sldId id="912" r:id="rId3"/>
    <p:sldId id="913" r:id="rId4"/>
    <p:sldId id="914" r:id="rId5"/>
    <p:sldId id="91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37159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306. AHOIH HUAN SUNG THUNGETNA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7" y="3734873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The Beautiful Garden of Prayer</a:t>
            </a:r>
          </a:p>
          <a:p>
            <a:r>
              <a:rPr lang="en-US" sz="1500" dirty="0"/>
              <a:t>Matt. 26:36</a:t>
            </a:r>
          </a:p>
          <a:p>
            <a:r>
              <a:rPr lang="en-US" sz="1500" dirty="0"/>
              <a:t>E. Allen </a:t>
            </a:r>
            <a:r>
              <a:rPr lang="en-US" sz="1500" dirty="0" err="1"/>
              <a:t>Schroll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5082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8661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120793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8460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558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6865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306. AHOIH HUAN SUNG THUNGETNA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2018-12-14T15:10:19Z</dcterms:modified>
</cp:coreProperties>
</file>